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67" r:id="rId5"/>
    <p:sldId id="257" r:id="rId6"/>
    <p:sldId id="272" r:id="rId7"/>
    <p:sldId id="270" r:id="rId8"/>
    <p:sldId id="271" r:id="rId9"/>
  </p:sldIdLst>
  <p:sldSz cx="12192000" cy="6858000"/>
  <p:notesSz cx="6858000" cy="9144000"/>
  <p:embeddedFontLst>
    <p:embeddedFont>
      <p:font typeface="Assistant" pitchFamily="2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Nunito" pitchFamily="2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5DC3FC-8758-46D2-A381-864812BF535F}" v="91" dt="2023-03-14T10:25:07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6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79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Chandramouli" userId="a3fbce1e-a756-4719-9daf-be17425d6ad1" providerId="ADAL" clId="{595DC3FC-8758-46D2-A381-864812BF535F}"/>
    <pc:docChg chg="undo redo custSel addSld delSld modSld sldOrd">
      <pc:chgData name="Pranav Chandramouli" userId="a3fbce1e-a756-4719-9daf-be17425d6ad1" providerId="ADAL" clId="{595DC3FC-8758-46D2-A381-864812BF535F}" dt="2023-03-14T10:29:18.757" v="958" actId="1035"/>
      <pc:docMkLst>
        <pc:docMk/>
      </pc:docMkLst>
      <pc:sldChg chg="addSp modSp mod modClrScheme chgLayout">
        <pc:chgData name="Pranav Chandramouli" userId="a3fbce1e-a756-4719-9daf-be17425d6ad1" providerId="ADAL" clId="{595DC3FC-8758-46D2-A381-864812BF535F}" dt="2023-03-14T10:29:18.757" v="958" actId="1035"/>
        <pc:sldMkLst>
          <pc:docMk/>
          <pc:sldMk cId="1977480002" sldId="257"/>
        </pc:sldMkLst>
        <pc:spChg chg="add mod ord">
          <ac:chgData name="Pranav Chandramouli" userId="a3fbce1e-a756-4719-9daf-be17425d6ad1" providerId="ADAL" clId="{595DC3FC-8758-46D2-A381-864812BF535F}" dt="2023-03-14T10:18:19.538" v="889" actId="20577"/>
          <ac:spMkLst>
            <pc:docMk/>
            <pc:sldMk cId="1977480002" sldId="257"/>
            <ac:spMk id="2" creationId="{2FC91A62-EDA0-4921-41F7-735553FAAE86}"/>
          </ac:spMkLst>
        </pc:spChg>
        <pc:spChg chg="add mod ord">
          <ac:chgData name="Pranav Chandramouli" userId="a3fbce1e-a756-4719-9daf-be17425d6ad1" providerId="ADAL" clId="{595DC3FC-8758-46D2-A381-864812BF535F}" dt="2023-03-14T10:29:18.757" v="958" actId="1035"/>
          <ac:spMkLst>
            <pc:docMk/>
            <pc:sldMk cId="1977480002" sldId="257"/>
            <ac:spMk id="3" creationId="{B67CFEE3-C945-F332-96D3-F68E120532AD}"/>
          </ac:spMkLst>
        </pc:spChg>
        <pc:spChg chg="add mod ord">
          <ac:chgData name="Pranav Chandramouli" userId="a3fbce1e-a756-4719-9daf-be17425d6ad1" providerId="ADAL" clId="{595DC3FC-8758-46D2-A381-864812BF535F}" dt="2023-03-14T10:08:21.300" v="667" actId="1076"/>
          <ac:spMkLst>
            <pc:docMk/>
            <pc:sldMk cId="1977480002" sldId="257"/>
            <ac:spMk id="4" creationId="{188F4E87-7379-0FFD-3A7E-3A0BC4F1D1D3}"/>
          </ac:spMkLst>
        </pc:spChg>
        <pc:picChg chg="add mod">
          <ac:chgData name="Pranav Chandramouli" userId="a3fbce1e-a756-4719-9daf-be17425d6ad1" providerId="ADAL" clId="{595DC3FC-8758-46D2-A381-864812BF535F}" dt="2023-03-14T10:03:42.452" v="662" actId="14100"/>
          <ac:picMkLst>
            <pc:docMk/>
            <pc:sldMk cId="1977480002" sldId="257"/>
            <ac:picMk id="1026" creationId="{5F145886-AA9D-6DDD-09A6-E47A6C7D0A54}"/>
          </ac:picMkLst>
        </pc:picChg>
        <pc:picChg chg="add mod">
          <ac:chgData name="Pranav Chandramouli" userId="a3fbce1e-a756-4719-9daf-be17425d6ad1" providerId="ADAL" clId="{595DC3FC-8758-46D2-A381-864812BF535F}" dt="2023-03-14T10:04:31.914" v="665" actId="1076"/>
          <ac:picMkLst>
            <pc:docMk/>
            <pc:sldMk cId="1977480002" sldId="257"/>
            <ac:picMk id="1028" creationId="{D44109DB-F669-0245-F65B-9EB56648C575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3798757532" sldId="261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1433096897" sldId="262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841414915" sldId="263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673175710" sldId="266"/>
        </pc:sldMkLst>
      </pc:sldChg>
      <pc:sldChg chg="addSp delSp modSp mod setBg">
        <pc:chgData name="Pranav Chandramouli" userId="a3fbce1e-a756-4719-9daf-be17425d6ad1" providerId="ADAL" clId="{595DC3FC-8758-46D2-A381-864812BF535F}" dt="2023-03-14T09:54:30.689" v="37" actId="26606"/>
        <pc:sldMkLst>
          <pc:docMk/>
          <pc:sldMk cId="891515687" sldId="267"/>
        </pc:sldMkLst>
        <pc:spChg chg="mod">
          <ac:chgData name="Pranav Chandramouli" userId="a3fbce1e-a756-4719-9daf-be17425d6ad1" providerId="ADAL" clId="{595DC3FC-8758-46D2-A381-864812BF535F}" dt="2023-03-14T09:54:30.689" v="37" actId="26606"/>
          <ac:spMkLst>
            <pc:docMk/>
            <pc:sldMk cId="891515687" sldId="267"/>
            <ac:spMk id="2" creationId="{EFBD5B28-127B-ED49-9A36-ACDB0774254D}"/>
          </ac:spMkLst>
        </pc:spChg>
        <pc:spChg chg="del">
          <ac:chgData name="Pranav Chandramouli" userId="a3fbce1e-a756-4719-9daf-be17425d6ad1" providerId="ADAL" clId="{595DC3FC-8758-46D2-A381-864812BF535F}" dt="2023-03-14T09:53:34.659" v="33" actId="478"/>
          <ac:spMkLst>
            <pc:docMk/>
            <pc:sldMk cId="891515687" sldId="267"/>
            <ac:spMk id="3" creationId="{FB0C25BD-626E-7645-8979-9474FF6411F8}"/>
          </ac:spMkLst>
        </pc:spChg>
        <pc:spChg chg="add del">
          <ac:chgData name="Pranav Chandramouli" userId="a3fbce1e-a756-4719-9daf-be17425d6ad1" providerId="ADAL" clId="{595DC3FC-8758-46D2-A381-864812BF535F}" dt="2023-03-14T09:54:30.674" v="36" actId="26606"/>
          <ac:spMkLst>
            <pc:docMk/>
            <pc:sldMk cId="891515687" sldId="267"/>
            <ac:spMk id="1031" creationId="{06DA9DF9-31F7-4056-B42E-878CC92417B8}"/>
          </ac:spMkLst>
        </pc:spChg>
        <pc:spChg chg="add">
          <ac:chgData name="Pranav Chandramouli" userId="a3fbce1e-a756-4719-9daf-be17425d6ad1" providerId="ADAL" clId="{595DC3FC-8758-46D2-A381-864812BF535F}" dt="2023-03-14T09:54:30.689" v="37" actId="26606"/>
          <ac:spMkLst>
            <pc:docMk/>
            <pc:sldMk cId="891515687" sldId="267"/>
            <ac:spMk id="1033" creationId="{D4771268-CB57-404A-9271-370EB28F6090}"/>
          </ac:spMkLst>
        </pc:spChg>
        <pc:picChg chg="add mod">
          <ac:chgData name="Pranav Chandramouli" userId="a3fbce1e-a756-4719-9daf-be17425d6ad1" providerId="ADAL" clId="{595DC3FC-8758-46D2-A381-864812BF535F}" dt="2023-03-14T09:54:30.689" v="37" actId="26606"/>
          <ac:picMkLst>
            <pc:docMk/>
            <pc:sldMk cId="891515687" sldId="267"/>
            <ac:picMk id="1026" creationId="{A68FDDFB-FD3A-2737-17E2-2676FDC6D6C6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983097509" sldId="268"/>
        </pc:sldMkLst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118201011" sldId="269"/>
        </pc:sldMkLst>
      </pc:sldChg>
      <pc:sldChg chg="addSp delSp modSp mod modClrScheme chgLayout">
        <pc:chgData name="Pranav Chandramouli" userId="a3fbce1e-a756-4719-9daf-be17425d6ad1" providerId="ADAL" clId="{595DC3FC-8758-46D2-A381-864812BF535F}" dt="2023-03-14T10:01:10.341" v="435" actId="20577"/>
        <pc:sldMkLst>
          <pc:docMk/>
          <pc:sldMk cId="432884056" sldId="270"/>
        </pc:sldMkLst>
        <pc:spChg chg="del mod ord">
          <ac:chgData name="Pranav Chandramouli" userId="a3fbce1e-a756-4719-9daf-be17425d6ad1" providerId="ADAL" clId="{595DC3FC-8758-46D2-A381-864812BF535F}" dt="2023-03-14T09:59:10.025" v="293" actId="700"/>
          <ac:spMkLst>
            <pc:docMk/>
            <pc:sldMk cId="432884056" sldId="270"/>
            <ac:spMk id="2" creationId="{E595315C-530A-354B-ABAD-571EA19CC398}"/>
          </ac:spMkLst>
        </pc:spChg>
        <pc:spChg chg="mod ord">
          <ac:chgData name="Pranav Chandramouli" userId="a3fbce1e-a756-4719-9daf-be17425d6ad1" providerId="ADAL" clId="{595DC3FC-8758-46D2-A381-864812BF535F}" dt="2023-03-14T10:01:03.836" v="423" actId="14100"/>
          <ac:spMkLst>
            <pc:docMk/>
            <pc:sldMk cId="432884056" sldId="270"/>
            <ac:spMk id="3" creationId="{7CE9244F-DCED-0F4D-A954-0AF249042E23}"/>
          </ac:spMkLst>
        </pc:spChg>
        <pc:spChg chg="del">
          <ac:chgData name="Pranav Chandramouli" userId="a3fbce1e-a756-4719-9daf-be17425d6ad1" providerId="ADAL" clId="{595DC3FC-8758-46D2-A381-864812BF535F}" dt="2023-03-14T09:59:10.025" v="293" actId="700"/>
          <ac:spMkLst>
            <pc:docMk/>
            <pc:sldMk cId="432884056" sldId="270"/>
            <ac:spMk id="4" creationId="{8629F462-AB8D-6643-B4AD-AE5B6957406C}"/>
          </ac:spMkLst>
        </pc:spChg>
        <pc:spChg chg="add mod ord">
          <ac:chgData name="Pranav Chandramouli" userId="a3fbce1e-a756-4719-9daf-be17425d6ad1" providerId="ADAL" clId="{595DC3FC-8758-46D2-A381-864812BF535F}" dt="2023-03-14T10:01:10.341" v="435" actId="20577"/>
          <ac:spMkLst>
            <pc:docMk/>
            <pc:sldMk cId="432884056" sldId="270"/>
            <ac:spMk id="5" creationId="{BD123DA1-09FC-69F8-C527-2C19E607462A}"/>
          </ac:spMkLst>
        </pc:spChg>
      </pc:sldChg>
      <pc:sldChg chg="addSp delSp modSp mod ord">
        <pc:chgData name="Pranav Chandramouli" userId="a3fbce1e-a756-4719-9daf-be17425d6ad1" providerId="ADAL" clId="{595DC3FC-8758-46D2-A381-864812BF535F}" dt="2023-03-14T10:11:50.995" v="705" actId="1076"/>
        <pc:sldMkLst>
          <pc:docMk/>
          <pc:sldMk cId="938601760" sldId="271"/>
        </pc:sldMkLst>
        <pc:spChg chg="mod">
          <ac:chgData name="Pranav Chandramouli" userId="a3fbce1e-a756-4719-9daf-be17425d6ad1" providerId="ADAL" clId="{595DC3FC-8758-46D2-A381-864812BF535F}" dt="2023-03-14T10:02:16.759" v="578" actId="20577"/>
          <ac:spMkLst>
            <pc:docMk/>
            <pc:sldMk cId="938601760" sldId="271"/>
            <ac:spMk id="2" creationId="{BC36B9BC-C196-7A43-A8DF-8CF0A05C5461}"/>
          </ac:spMkLst>
        </pc:spChg>
        <pc:spChg chg="del">
          <ac:chgData name="Pranav Chandramouli" userId="a3fbce1e-a756-4719-9daf-be17425d6ad1" providerId="ADAL" clId="{595DC3FC-8758-46D2-A381-864812BF535F}" dt="2023-03-14T10:02:20.762" v="579" actId="478"/>
          <ac:spMkLst>
            <pc:docMk/>
            <pc:sldMk cId="938601760" sldId="271"/>
            <ac:spMk id="3" creationId="{365B812F-E646-2048-91A6-DB2D9E8F7AEB}"/>
          </ac:spMkLst>
        </pc:spChg>
        <pc:spChg chg="mod">
          <ac:chgData name="Pranav Chandramouli" userId="a3fbce1e-a756-4719-9daf-be17425d6ad1" providerId="ADAL" clId="{595DC3FC-8758-46D2-A381-864812BF535F}" dt="2023-03-14T10:02:08.591" v="551" actId="14100"/>
          <ac:spMkLst>
            <pc:docMk/>
            <pc:sldMk cId="938601760" sldId="271"/>
            <ac:spMk id="6" creationId="{5EEF99B6-3ACC-FD4A-B7F5-5DCBA621573E}"/>
          </ac:spMkLst>
        </pc:spChg>
        <pc:spChg chg="del">
          <ac:chgData name="Pranav Chandramouli" userId="a3fbce1e-a756-4719-9daf-be17425d6ad1" providerId="ADAL" clId="{595DC3FC-8758-46D2-A381-864812BF535F}" dt="2023-03-14T10:11:28.033" v="696" actId="478"/>
          <ac:spMkLst>
            <pc:docMk/>
            <pc:sldMk cId="938601760" sldId="271"/>
            <ac:spMk id="8" creationId="{92787687-E152-3145-AFC6-13722B505C9F}"/>
          </ac:spMkLst>
        </pc:spChg>
        <pc:picChg chg="add del mod">
          <ac:chgData name="Pranav Chandramouli" userId="a3fbce1e-a756-4719-9daf-be17425d6ad1" providerId="ADAL" clId="{595DC3FC-8758-46D2-A381-864812BF535F}" dt="2023-03-14T10:11:39.288" v="699" actId="478"/>
          <ac:picMkLst>
            <pc:docMk/>
            <pc:sldMk cId="938601760" sldId="271"/>
            <ac:picMk id="2050" creationId="{912C7476-7873-8CCB-FEDD-C9746F5FED1C}"/>
          </ac:picMkLst>
        </pc:picChg>
        <pc:picChg chg="add mod">
          <ac:chgData name="Pranav Chandramouli" userId="a3fbce1e-a756-4719-9daf-be17425d6ad1" providerId="ADAL" clId="{595DC3FC-8758-46D2-A381-864812BF535F}" dt="2023-03-14T10:11:50.995" v="705" actId="1076"/>
          <ac:picMkLst>
            <pc:docMk/>
            <pc:sldMk cId="938601760" sldId="271"/>
            <ac:picMk id="2052" creationId="{E27F904F-81CC-03A2-8F50-6D020B33B769}"/>
          </ac:picMkLst>
        </pc:picChg>
      </pc:sldChg>
      <pc:sldChg chg="del">
        <pc:chgData name="Pranav Chandramouli" userId="a3fbce1e-a756-4719-9daf-be17425d6ad1" providerId="ADAL" clId="{595DC3FC-8758-46D2-A381-864812BF535F}" dt="2023-03-14T10:08:12.200" v="666" actId="47"/>
        <pc:sldMkLst>
          <pc:docMk/>
          <pc:sldMk cId="2858725902" sldId="272"/>
        </pc:sldMkLst>
      </pc:sldChg>
      <pc:sldChg chg="addSp delSp modSp new mod setBg modClrScheme chgLayout">
        <pc:chgData name="Pranav Chandramouli" userId="a3fbce1e-a756-4719-9daf-be17425d6ad1" providerId="ADAL" clId="{595DC3FC-8758-46D2-A381-864812BF535F}" dt="2023-03-14T10:25:07.666" v="949" actId="1038"/>
        <pc:sldMkLst>
          <pc:docMk/>
          <pc:sldMk cId="2901081339" sldId="272"/>
        </pc:sldMkLst>
        <pc:spChg chg="del mod ord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2" creationId="{FEE554EF-37F5-BEF3-838C-D1EB89C8FB6B}"/>
          </ac:spMkLst>
        </pc:spChg>
        <pc:spChg chg="del mod ord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3" creationId="{4B4544EE-586B-DF77-3278-C9DA738FD680}"/>
          </ac:spMkLst>
        </pc:spChg>
        <pc:spChg chg="del">
          <ac:chgData name="Pranav Chandramouli" userId="a3fbce1e-a756-4719-9daf-be17425d6ad1" providerId="ADAL" clId="{595DC3FC-8758-46D2-A381-864812BF535F}" dt="2023-03-14T10:12:50.222" v="707" actId="700"/>
          <ac:spMkLst>
            <pc:docMk/>
            <pc:sldMk cId="2901081339" sldId="272"/>
            <ac:spMk id="4" creationId="{24EF13A6-4A77-8927-4E7A-72EAC6816999}"/>
          </ac:spMkLst>
        </pc:spChg>
        <pc:spChg chg="add del mod ord">
          <ac:chgData name="Pranav Chandramouli" userId="a3fbce1e-a756-4719-9daf-be17425d6ad1" providerId="ADAL" clId="{595DC3FC-8758-46D2-A381-864812BF535F}" dt="2023-03-14T10:12:54.848" v="708" actId="700"/>
          <ac:spMkLst>
            <pc:docMk/>
            <pc:sldMk cId="2901081339" sldId="272"/>
            <ac:spMk id="5" creationId="{DE30108D-F01B-8A5B-5CC3-FA36430B7CD8}"/>
          </ac:spMkLst>
        </pc:spChg>
        <pc:spChg chg="add del mod ord">
          <ac:chgData name="Pranav Chandramouli" userId="a3fbce1e-a756-4719-9daf-be17425d6ad1" providerId="ADAL" clId="{595DC3FC-8758-46D2-A381-864812BF535F}" dt="2023-03-14T10:12:54.848" v="708" actId="700"/>
          <ac:spMkLst>
            <pc:docMk/>
            <pc:sldMk cId="2901081339" sldId="272"/>
            <ac:spMk id="6" creationId="{900C7DD4-4E60-9664-26C9-D1C07590582B}"/>
          </ac:spMkLst>
        </pc:spChg>
        <pc:spChg chg="add mod or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7" creationId="{99308A00-4F8C-95BF-E601-9CE7FD1C53CA}"/>
          </ac:spMkLst>
        </pc:spChg>
        <pc:spChg chg="add mod or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8" creationId="{80726DA3-5143-3484-44FC-25B9E4174DDC}"/>
          </ac:spMkLst>
        </pc:spChg>
        <pc:spChg chg="add del mod ord">
          <ac:chgData name="Pranav Chandramouli" userId="a3fbce1e-a756-4719-9daf-be17425d6ad1" providerId="ADAL" clId="{595DC3FC-8758-46D2-A381-864812BF535F}" dt="2023-03-14T10:16:44.373" v="877" actId="478"/>
          <ac:spMkLst>
            <pc:docMk/>
            <pc:sldMk cId="2901081339" sldId="272"/>
            <ac:spMk id="9" creationId="{F873E9E6-E325-B884-A425-94A49EF17AF2}"/>
          </ac:spMkLst>
        </pc:spChg>
        <pc:spChg chg="add mod">
          <ac:chgData name="Pranav Chandramouli" userId="a3fbce1e-a756-4719-9daf-be17425d6ad1" providerId="ADAL" clId="{595DC3FC-8758-46D2-A381-864812BF535F}" dt="2023-03-14T10:16:25.841" v="870" actId="571"/>
          <ac:spMkLst>
            <pc:docMk/>
            <pc:sldMk cId="2901081339" sldId="272"/>
            <ac:spMk id="10" creationId="{E5396864-73BD-FC4F-0FAF-38D092305BAF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3" creationId="{B3F59054-3394-4D87-8BD0-A28DCD47F1BC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5" creationId="{2FE0ABA9-CAF1-4816-837D-5F28AAA08E0A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7" creationId="{BC8B9C14-70F0-4F42-85FF-0DD3D5A585A5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89" creationId="{98DE6C44-43F8-4DE4-AB81-66853FFEA09A}"/>
          </ac:spMkLst>
        </pc:spChg>
        <pc:spChg chg="add">
          <ac:chgData name="Pranav Chandramouli" userId="a3fbce1e-a756-4719-9daf-be17425d6ad1" providerId="ADAL" clId="{595DC3FC-8758-46D2-A381-864812BF535F}" dt="2023-03-14T10:19:34.890" v="891" actId="26606"/>
          <ac:spMkLst>
            <pc:docMk/>
            <pc:sldMk cId="2901081339" sldId="272"/>
            <ac:spMk id="3091" creationId="{2409529B-9B56-4F10-BE4D-F934DB89E57E}"/>
          </ac:spMkLst>
        </pc:spChg>
        <pc:picChg chg="add mod">
          <ac:chgData name="Pranav Chandramouli" userId="a3fbce1e-a756-4719-9daf-be17425d6ad1" providerId="ADAL" clId="{595DC3FC-8758-46D2-A381-864812BF535F}" dt="2023-03-14T10:16:25.841" v="870" actId="571"/>
          <ac:picMkLst>
            <pc:docMk/>
            <pc:sldMk cId="2901081339" sldId="272"/>
            <ac:picMk id="11" creationId="{0C505A2F-464F-6C67-3580-86BA19981064}"/>
          </ac:picMkLst>
        </pc:picChg>
        <pc:picChg chg="add mod ord">
          <ac:chgData name="Pranav Chandramouli" userId="a3fbce1e-a756-4719-9daf-be17425d6ad1" providerId="ADAL" clId="{595DC3FC-8758-46D2-A381-864812BF535F}" dt="2023-03-14T10:25:07.666" v="949" actId="1038"/>
          <ac:picMkLst>
            <pc:docMk/>
            <pc:sldMk cId="2901081339" sldId="272"/>
            <ac:picMk id="3074" creationId="{792EB64B-60DA-5513-FA9A-9B5E7F726CC2}"/>
          </ac:picMkLst>
        </pc:picChg>
        <pc:picChg chg="add mod">
          <ac:chgData name="Pranav Chandramouli" userId="a3fbce1e-a756-4719-9daf-be17425d6ad1" providerId="ADAL" clId="{595DC3FC-8758-46D2-A381-864812BF535F}" dt="2023-03-14T10:19:34.890" v="891" actId="26606"/>
          <ac:picMkLst>
            <pc:docMk/>
            <pc:sldMk cId="2901081339" sldId="272"/>
            <ac:picMk id="3076" creationId="{532C21A4-3CB0-C145-6376-4F9CDD02E001}"/>
          </ac:picMkLst>
        </pc:picChg>
        <pc:picChg chg="add mod">
          <ac:chgData name="Pranav Chandramouli" userId="a3fbce1e-a756-4719-9daf-be17425d6ad1" providerId="ADAL" clId="{595DC3FC-8758-46D2-A381-864812BF535F}" dt="2023-03-14T10:19:34.890" v="891" actId="26606"/>
          <ac:picMkLst>
            <pc:docMk/>
            <pc:sldMk cId="2901081339" sldId="272"/>
            <ac:picMk id="3078" creationId="{D6E6C225-17C8-FF31-C1F6-976E9ABECF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2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866999-EA1A-5D4E-A54C-32B05219E4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9114" y="1700647"/>
            <a:ext cx="3334964" cy="355926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858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670" y="2022475"/>
            <a:ext cx="460248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Afbeelding 1">
            <a:extLst>
              <a:ext uri="{FF2B5EF4-FFF2-40B4-BE49-F238E27FC236}">
                <a16:creationId xmlns:a16="http://schemas.microsoft.com/office/drawing/2014/main" id="{071BA0D4-0B93-479D-85E8-08D60C517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1925617"/>
            <a:ext cx="191697" cy="191697"/>
          </a:xfrm>
          <a:prstGeom prst="rect">
            <a:avLst/>
          </a:prstGeom>
        </p:spPr>
      </p:pic>
      <p:pic>
        <p:nvPicPr>
          <p:cNvPr id="13" name="Afbeelding 11">
            <a:extLst>
              <a:ext uri="{FF2B5EF4-FFF2-40B4-BE49-F238E27FC236}">
                <a16:creationId xmlns:a16="http://schemas.microsoft.com/office/drawing/2014/main" id="{FA5003EA-07F9-4F25-A16B-DD53E728F8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3162746"/>
            <a:ext cx="191697" cy="191697"/>
          </a:xfrm>
          <a:prstGeom prst="rect">
            <a:avLst/>
          </a:prstGeom>
        </p:spPr>
      </p:pic>
      <p:pic>
        <p:nvPicPr>
          <p:cNvPr id="14" name="Afbeelding 12">
            <a:extLst>
              <a:ext uri="{FF2B5EF4-FFF2-40B4-BE49-F238E27FC236}">
                <a16:creationId xmlns:a16="http://schemas.microsoft.com/office/drawing/2014/main" id="{EA323091-C82C-4E4C-90C9-DB5E85A1AC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1044" y="4389118"/>
            <a:ext cx="191697" cy="191697"/>
          </a:xfrm>
          <a:prstGeom prst="rect">
            <a:avLst/>
          </a:prstGeom>
        </p:spPr>
      </p:pic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4E29CA66-CB24-0949-A555-88562E3621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2" y="1858211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6" name="Tijdelijke aanduiding voor tekst 8">
            <a:extLst>
              <a:ext uri="{FF2B5EF4-FFF2-40B4-BE49-F238E27FC236}">
                <a16:creationId xmlns:a16="http://schemas.microsoft.com/office/drawing/2014/main" id="{0C5C2877-54AF-AF42-BEE7-797EFC6326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2" y="3100603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2E443700-FF5F-1A4A-95F6-0E656D4F86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9852" y="4326938"/>
            <a:ext cx="4602478" cy="924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1978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FCDD82BE-D135-C544-8C46-204EE67B6B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60963" y="1543050"/>
            <a:ext cx="5938837" cy="3602038"/>
          </a:xfrm>
        </p:spPr>
        <p:txBody>
          <a:bodyPr/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0864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6DCD4-D09A-424D-BCF1-10D9CEB38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81BBE-0237-4A1F-BA6E-13DF7555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C6D35-11CD-4922-8A60-58D2E1AB6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92AEA3-9819-8946-A9C8-BDDE9DB694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980" y="2821303"/>
            <a:ext cx="303453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Let’s stay</a:t>
            </a:r>
            <a:br>
              <a:rPr lang="en-US" dirty="0"/>
            </a:br>
            <a:r>
              <a:rPr lang="en-US" dirty="0"/>
              <a:t>in touch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7EA6672-B697-1F45-B601-485816F1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41850" y="2411300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www.eScienceCenter.nl</a:t>
            </a:r>
            <a:endParaRPr lang="nl-NL" dirty="0"/>
          </a:p>
        </p:txBody>
      </p:sp>
      <p:sp>
        <p:nvSpPr>
          <p:cNvPr id="9" name="Tijdelijke aanduiding voor tekst 7">
            <a:extLst>
              <a:ext uri="{FF2B5EF4-FFF2-40B4-BE49-F238E27FC236}">
                <a16:creationId xmlns:a16="http://schemas.microsoft.com/office/drawing/2014/main" id="{8044E8D2-73A1-754B-A79F-38C8566011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1850" y="3138788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 err="1"/>
              <a:t>info@esciencecenter.com</a:t>
            </a:r>
            <a:endParaRPr lang="nl-NL" dirty="0"/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5F583079-5811-6140-9BA6-DF65FDE867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1850" y="3865901"/>
            <a:ext cx="3334964" cy="454071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+31 (0)20 460 4770</a:t>
            </a:r>
          </a:p>
        </p:txBody>
      </p:sp>
    </p:spTree>
    <p:extLst>
      <p:ext uri="{BB962C8B-B14F-4D97-AF65-F5344CB8AC3E}">
        <p14:creationId xmlns:p14="http://schemas.microsoft.com/office/powerpoint/2010/main" val="4180169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FD75-F66A-4849-8F04-1D4BCBEA8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3760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FDA3F-E1B8-40BD-8CBB-3BE733B710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14240"/>
            <a:ext cx="9144000" cy="54356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A13D7-779E-4E56-AAA8-196B6D232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56F3-B404-4155-829A-16CCD590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715F-5DAA-42CE-ADD5-D4D62E9E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36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tekst 8">
            <a:extLst>
              <a:ext uri="{FF2B5EF4-FFF2-40B4-BE49-F238E27FC236}">
                <a16:creationId xmlns:a16="http://schemas.microsoft.com/office/drawing/2014/main" id="{20C0D452-4650-C54D-8A93-1855E1E9F2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7664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54" y="1690688"/>
            <a:ext cx="473198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4" y="3184071"/>
            <a:ext cx="4751615" cy="20769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2FC0228-9E95-8343-95E7-721F4D7F7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25549" y="2126754"/>
            <a:ext cx="3288834" cy="28007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l-NL" dirty="0"/>
              <a:t>Click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041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1054" y="2457485"/>
            <a:ext cx="5172860" cy="52511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54" y="2988125"/>
            <a:ext cx="5172860" cy="538843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8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99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0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88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0B84-5DEE-4871-BF64-E2FB63FD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5D5CE-1BC5-4E2D-AA5B-AC594DDE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5F9CD-09B2-4288-8B0F-DFE0E5E6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87B25-8A83-4C70-B2F1-C1832EC7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8EA61-ADEF-44A4-A550-82FA30A08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0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953DF0-B3E3-4CA0-901B-3E9940F7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7C2B6-AE5B-4C95-AFBB-4E4C0CAEA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343F-3D17-496B-B837-C1FFB896E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30EFB-AB28-4A68-9CF2-24FEA7CF3D98}" type="datetimeFigureOut">
              <a:rPr lang="en-US" smtClean="0"/>
              <a:t>14-Mar-23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C3BB4-6034-4D3F-9DBD-013180527E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1F1FB-D371-4F1E-A37C-3BD40CF8F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0EB9D-8EC8-4EF4-9A95-65EE5F6F8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0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67" r:id="rId4"/>
    <p:sldLayoutId id="2147483663" r:id="rId5"/>
    <p:sldLayoutId id="2147483650" r:id="rId6"/>
    <p:sldLayoutId id="2147483671" r:id="rId7"/>
    <p:sldLayoutId id="2147483670" r:id="rId8"/>
    <p:sldLayoutId id="2147483661" r:id="rId9"/>
    <p:sldLayoutId id="2147483664" r:id="rId10"/>
    <p:sldLayoutId id="2147483668" r:id="rId11"/>
    <p:sldLayoutId id="2147483665" r:id="rId12"/>
    <p:sldLayoutId id="214748366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qcsig@esciencecenter.nl" TargetMode="External"/><Relationship Id="rId2" Type="http://schemas.openxmlformats.org/officeDocument/2006/relationships/hyperlink" Target="https://github.com/nlesc-sigs/QC-SIG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ams.microsoft.com/l/team/19%3as0UoUSL0pPATSO1TQQIAlzix6tHciSgdvgU1ycKx6HQ1%40thread.tacv2/conversations?groupId=787697c8-1a3a-4c07-9db4-6b131aa280cc&amp;tenantId=aa3aeacc-6307-42b2-ac05-787dd5c3257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BD5B28-127B-ED49-9A36-ACDB07742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Quantum Computing SIG</a:t>
            </a:r>
          </a:p>
        </p:txBody>
      </p:sp>
      <p:pic>
        <p:nvPicPr>
          <p:cNvPr id="1026" name="Picture 2" descr="CQT - SG startups tapped to develop software for quantum computers">
            <a:extLst>
              <a:ext uri="{FF2B5EF4-FFF2-40B4-BE49-F238E27FC236}">
                <a16:creationId xmlns:a16="http://schemas.microsoft.com/office/drawing/2014/main" id="{A68FDDFB-FD3A-2737-17E2-2676FDC6D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389" y="643466"/>
            <a:ext cx="4176554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1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1A62-EDA0-4921-41F7-735553FAA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917" y="1407336"/>
            <a:ext cx="4731989" cy="1325563"/>
          </a:xfrm>
        </p:spPr>
        <p:txBody>
          <a:bodyPr/>
          <a:lstStyle/>
          <a:p>
            <a:pPr algn="ctr"/>
            <a:r>
              <a:rPr lang="en-US" dirty="0"/>
              <a:t>Content Ideas: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CFEE3-C945-F332-96D3-F68E12053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123" y="2825392"/>
            <a:ext cx="4751615" cy="2076904"/>
          </a:xfrm>
        </p:spPr>
        <p:txBody>
          <a:bodyPr/>
          <a:lstStyle/>
          <a:p>
            <a:r>
              <a:rPr lang="en-US" dirty="0"/>
              <a:t>Quantum Computing Courses</a:t>
            </a:r>
          </a:p>
          <a:p>
            <a:r>
              <a:rPr lang="en-US" dirty="0"/>
              <a:t>Invited talks</a:t>
            </a:r>
          </a:p>
          <a:p>
            <a:r>
              <a:rPr lang="en-US" dirty="0"/>
              <a:t>Hands on coding session</a:t>
            </a:r>
          </a:p>
          <a:p>
            <a:r>
              <a:rPr lang="en-US" dirty="0"/>
              <a:t>Coding on quantum hardware</a:t>
            </a:r>
          </a:p>
          <a:p>
            <a:r>
              <a:rPr lang="en-US" dirty="0"/>
              <a:t>Discussions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F4E87-7379-0FFD-3A7E-3A0BC4F1D1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6815" y="2882146"/>
            <a:ext cx="3128017" cy="2076904"/>
          </a:xfrm>
        </p:spPr>
        <p:txBody>
          <a:bodyPr/>
          <a:lstStyle/>
          <a:p>
            <a:pPr algn="ctr"/>
            <a:r>
              <a:rPr lang="en-US" sz="2400" b="1" dirty="0"/>
              <a:t>Develop quantum computing expertise at the center</a:t>
            </a:r>
          </a:p>
        </p:txBody>
      </p:sp>
      <p:pic>
        <p:nvPicPr>
          <p:cNvPr id="1026" name="Picture 2" descr="Qiskit documentation — Qiskit 0.19.6 documentation">
            <a:extLst>
              <a:ext uri="{FF2B5EF4-FFF2-40B4-BE49-F238E27FC236}">
                <a16:creationId xmlns:a16="http://schemas.microsoft.com/office/drawing/2014/main" id="{5F145886-AA9D-6DDD-09A6-E47A6C7D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687" y="1665540"/>
            <a:ext cx="1067359" cy="10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nnyLane">
            <a:extLst>
              <a:ext uri="{FF2B5EF4-FFF2-40B4-BE49-F238E27FC236}">
                <a16:creationId xmlns:a16="http://schemas.microsoft.com/office/drawing/2014/main" id="{D44109DB-F669-0245-F65B-9EB56648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629" y="4193616"/>
            <a:ext cx="1575076" cy="10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8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No alternative text description for this image">
            <a:extLst>
              <a:ext uri="{FF2B5EF4-FFF2-40B4-BE49-F238E27FC236}">
                <a16:creationId xmlns:a16="http://schemas.microsoft.com/office/drawing/2014/main" id="{532C21A4-3CB0-C145-6376-4F9CDD02E0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/>
          <a:stretch/>
        </p:blipFill>
        <p:spPr bwMode="auto"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alternative text description for this image">
            <a:extLst>
              <a:ext uri="{FF2B5EF4-FFF2-40B4-BE49-F238E27FC236}">
                <a16:creationId xmlns:a16="http://schemas.microsoft.com/office/drawing/2014/main" id="{D6E6C225-17C8-FF31-C1F6-976E9ABEC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 r="-2" b="-2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Quantum Application Lab logo">
            <a:extLst>
              <a:ext uri="{FF2B5EF4-FFF2-40B4-BE49-F238E27FC236}">
                <a16:creationId xmlns:a16="http://schemas.microsoft.com/office/drawing/2014/main" id="{792EB64B-60DA-5513-FA9A-9B5E7F726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2" r="-2" b="14676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85" name="Freeform: Shape 3084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7" name="Freeform: Shape 3086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308A00-4F8C-95BF-E601-9CE7FD1C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Quantum Application Lab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0726DA3-5143-3484-44FC-25B9E4174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Launched on March 24, 2022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Bridge between science and applications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Consortium of many institutions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Regular workshops</a:t>
            </a:r>
          </a:p>
          <a:p>
            <a:pPr>
              <a:lnSpc>
                <a:spcPct val="9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90108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123DA1-09FC-69F8-C527-2C19E607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Join us</a:t>
            </a:r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E9244F-DCED-0F4D-A954-0AF249042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4013"/>
            <a:ext cx="10515600" cy="36229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NL" dirty="0" err="1"/>
              <a:t>Github</a:t>
            </a:r>
            <a:r>
              <a:rPr lang="nl-NL" dirty="0"/>
              <a:t>: </a:t>
            </a:r>
            <a:r>
              <a:rPr lang="en-US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nlesc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-sigs/QC-SIG: Quantum Computing SIG (github.com)</a:t>
            </a:r>
            <a:endParaRPr lang="en-US" dirty="0"/>
          </a:p>
          <a:p>
            <a:r>
              <a:rPr lang="en-US" dirty="0"/>
              <a:t>Outlook: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qcsig@esciencecenter.nl</a:t>
            </a:r>
            <a:endParaRPr lang="en-US" dirty="0"/>
          </a:p>
          <a:p>
            <a:r>
              <a:rPr lang="en-US" dirty="0"/>
              <a:t>Teams: </a:t>
            </a:r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Quantum Computing SIG Teams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2884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6B9BC-C196-7A43-A8DF-8CF0A05C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Quantum Computing</a:t>
            </a:r>
          </a:p>
        </p:txBody>
      </p:sp>
      <p:sp>
        <p:nvSpPr>
          <p:cNvPr id="5" name="Ovaal 1">
            <a:extLst>
              <a:ext uri="{FF2B5EF4-FFF2-40B4-BE49-F238E27FC236}">
                <a16:creationId xmlns:a16="http://schemas.microsoft.com/office/drawing/2014/main" id="{8561C631-685D-3140-8F1E-F7F843887643}"/>
              </a:ext>
            </a:extLst>
          </p:cNvPr>
          <p:cNvSpPr/>
          <p:nvPr/>
        </p:nvSpPr>
        <p:spPr>
          <a:xfrm>
            <a:off x="6635098" y="4112371"/>
            <a:ext cx="1169959" cy="1169959"/>
          </a:xfrm>
          <a:prstGeom prst="ellipse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5EEF99B6-3ACC-FD4A-B7F5-5DCBA621573E}"/>
              </a:ext>
            </a:extLst>
          </p:cNvPr>
          <p:cNvSpPr txBox="1">
            <a:spLocks/>
          </p:cNvSpPr>
          <p:nvPr/>
        </p:nvSpPr>
        <p:spPr>
          <a:xfrm>
            <a:off x="8064965" y="4363058"/>
            <a:ext cx="3412331" cy="8876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Pranav Chandramouli</a:t>
            </a:r>
          </a:p>
          <a:p>
            <a:r>
              <a:rPr lang="nl-NL" dirty="0"/>
              <a:t>p.chandramouli@esciencecenter.nl</a:t>
            </a: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B879F147-EA19-AC40-A4EB-B0565AC5C3CE}"/>
              </a:ext>
            </a:extLst>
          </p:cNvPr>
          <p:cNvSpPr txBox="1">
            <a:spLocks/>
          </p:cNvSpPr>
          <p:nvPr/>
        </p:nvSpPr>
        <p:spPr>
          <a:xfrm>
            <a:off x="6551053" y="3657380"/>
            <a:ext cx="4114799" cy="41523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Contact Person</a:t>
            </a:r>
          </a:p>
        </p:txBody>
      </p:sp>
      <p:pic>
        <p:nvPicPr>
          <p:cNvPr id="2052" name="Picture 4" descr="Richard P. Feynman Quote: &quot;If you think you understand quantum ...">
            <a:extLst>
              <a:ext uri="{FF2B5EF4-FFF2-40B4-BE49-F238E27FC236}">
                <a16:creationId xmlns:a16="http://schemas.microsoft.com/office/drawing/2014/main" id="{E27F904F-81CC-03A2-8F50-6D020B33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46" y="2223413"/>
            <a:ext cx="5098550" cy="286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0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Scienc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DDD"/>
      </a:accent1>
      <a:accent2>
        <a:srgbClr val="380338"/>
      </a:accent2>
      <a:accent3>
        <a:srgbClr val="FFB213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DDD"/>
      </a:folHlink>
    </a:clrScheme>
    <a:fontScheme name="Custom 2">
      <a:majorFont>
        <a:latin typeface="Nunito"/>
        <a:ea typeface=""/>
        <a:cs typeface=""/>
      </a:majorFont>
      <a:minorFont>
        <a:latin typeface="Assista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16" ma:contentTypeDescription="Create a new document." ma:contentTypeScope="" ma:versionID="d5d7d2bf4a134b776eeaf0d3f79e5e8e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972f85ab8906d8099f675232d10e92d7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9e49f80-fd85-4eb3-9fb5-881a5d1ce61b}" ma:internalName="TaxCatchAll" ma:showField="CatchAllData" ma:web="d524e8e6-9967-4aee-9f44-a119181d26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c0ad629c-0c64-4cfd-a7c6-02f1c6e495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524e8e6-9967-4aee-9f44-a119181d2657" xsi:nil="true"/>
    <lcf76f155ced4ddcb4097134ff3c332f xmlns="6f35d0f1-6b87-42ba-ba3e-91c0d4d9894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7E607C3-0DCA-4A9B-9587-D0930EC010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6f35d0f1-6b87-42ba-ba3e-91c0d4d989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2CECC3-7DC2-48A3-A34C-CF77ADEDD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FF6FBF-B4F4-49AD-A88B-091F94ABFAFA}">
  <ds:schemaRefs>
    <ds:schemaRef ds:uri="http://schemas.microsoft.com/office/2006/metadata/properties"/>
    <ds:schemaRef ds:uri="http://schemas.microsoft.com/office/infopath/2007/PartnerControls"/>
    <ds:schemaRef ds:uri="d524e8e6-9967-4aee-9f44-a119181d2657"/>
    <ds:schemaRef ds:uri="6f35d0f1-6b87-42ba-ba3e-91c0d4d9894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Assistant</vt:lpstr>
      <vt:lpstr>Nunito</vt:lpstr>
      <vt:lpstr>Office Theme</vt:lpstr>
      <vt:lpstr>Quantum Computing SIG</vt:lpstr>
      <vt:lpstr>Content Ideas:</vt:lpstr>
      <vt:lpstr>Quantum Application Lab</vt:lpstr>
      <vt:lpstr>Join us</vt:lpstr>
      <vt:lpstr>Quantum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Netherlands eScience Center</dc:title>
  <dc:creator>Ben van Werkhoven</dc:creator>
  <cp:lastModifiedBy>Pranav Chandramouli</cp:lastModifiedBy>
  <cp:revision>77</cp:revision>
  <dcterms:created xsi:type="dcterms:W3CDTF">2021-07-14T12:30:17Z</dcterms:created>
  <dcterms:modified xsi:type="dcterms:W3CDTF">2023-03-14T10:29:27Z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  <property fmtid="{D5CDD505-2E9C-101B-9397-08002B2CF9AE}" pid="3" name="MediaServiceImageTags">
    <vt:lpwstr/>
  </property>
</Properties>
</file>